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3" autoAdjust="0"/>
  </p:normalViewPr>
  <p:slideViewPr>
    <p:cSldViewPr>
      <p:cViewPr varScale="1">
        <p:scale>
          <a:sx n="112" d="100"/>
          <a:sy n="112" d="100"/>
        </p:scale>
        <p:origin x="-16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A3390E-912D-4974-B701-B05FD6A4DCB0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196840-2BCD-4924-AC1A-F89CDF97A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(XOXOXOXOXOXOXOXOXO)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Joshua Code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DNA</a:t>
            </a:r>
            <a:endParaRPr lang="en-US" dirty="0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046470" cy="45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for The Believer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35618"/>
            <a:ext cx="8229600" cy="394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12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The Joshua Code</vt:lpstr>
      <vt:lpstr>Spiritual DNA</vt:lpstr>
      <vt:lpstr>Roadmap for The Believer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Plan</dc:title>
  <dc:creator>OWNERS</dc:creator>
  <cp:lastModifiedBy>OWNERS</cp:lastModifiedBy>
  <cp:revision>2</cp:revision>
  <dcterms:created xsi:type="dcterms:W3CDTF">2022-07-17T06:17:40Z</dcterms:created>
  <dcterms:modified xsi:type="dcterms:W3CDTF">2023-07-15T19:22:49Z</dcterms:modified>
</cp:coreProperties>
</file>